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2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5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3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5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9E3FB-6EBE-428A-90C4-DC018FDE71B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6715-9D2E-42A7-88AB-806C69A55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Poor Layout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81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7496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Best Layout</a:t>
            </a:r>
            <a:endParaRPr lang="en-US" sz="32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6822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Poor Layout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0484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9163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Best Layout</a:t>
            </a:r>
            <a:endParaRPr lang="en-US" sz="32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558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880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Best Layout</a:t>
            </a:r>
            <a:endParaRPr lang="en-US" sz="32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8789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Poor Layout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2784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0606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5066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Best Layout</a:t>
            </a:r>
            <a:endParaRPr lang="en-US" sz="3200" b="1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1639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Poor Layout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1135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77766" y="4352670"/>
            <a:ext cx="3968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Better Layout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64" y="228600"/>
            <a:ext cx="4946073" cy="640080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2028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28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Señor Tortuga</dc:creator>
  <cp:lastModifiedBy>Señor Tortuga</cp:lastModifiedBy>
  <cp:revision>8</cp:revision>
  <dcterms:created xsi:type="dcterms:W3CDTF">2015-10-07T01:15:49Z</dcterms:created>
  <dcterms:modified xsi:type="dcterms:W3CDTF">2015-10-13T21:04:10Z</dcterms:modified>
</cp:coreProperties>
</file>