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8" r:id="rId4"/>
    <p:sldId id="256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6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5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8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2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1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A0C3-9834-4D51-85FF-A899BCC9112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82201-EC1C-4ACC-BE71-F6CD6B477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228600"/>
            <a:ext cx="4946073" cy="6400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32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228600"/>
            <a:ext cx="4946073" cy="6400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95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1088"/>
            <a:ext cx="8229600" cy="2995824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29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228600"/>
            <a:ext cx="8283387" cy="64008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8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228600"/>
            <a:ext cx="8283387" cy="64008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9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53" y="228600"/>
            <a:ext cx="4141694" cy="6400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03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Señor Tortuga</dc:creator>
  <cp:lastModifiedBy>Señor Tortuga</cp:lastModifiedBy>
  <cp:revision>2</cp:revision>
  <dcterms:created xsi:type="dcterms:W3CDTF">2015-10-10T22:53:55Z</dcterms:created>
  <dcterms:modified xsi:type="dcterms:W3CDTF">2015-10-10T23:04:57Z</dcterms:modified>
</cp:coreProperties>
</file>