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8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8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59FF-C2D9-49C7-B371-51D4CE1F8BDB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891-9180-48C7-967B-F81A90C86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90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59FF-C2D9-49C7-B371-51D4CE1F8BDB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891-9180-48C7-967B-F81A90C86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0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59FF-C2D9-49C7-B371-51D4CE1F8BDB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891-9180-48C7-967B-F81A90C86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83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59FF-C2D9-49C7-B371-51D4CE1F8BDB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891-9180-48C7-967B-F81A90C86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7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59FF-C2D9-49C7-B371-51D4CE1F8BDB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891-9180-48C7-967B-F81A90C86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93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59FF-C2D9-49C7-B371-51D4CE1F8BDB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891-9180-48C7-967B-F81A90C86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7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59FF-C2D9-49C7-B371-51D4CE1F8BDB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891-9180-48C7-967B-F81A90C86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03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59FF-C2D9-49C7-B371-51D4CE1F8BDB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891-9180-48C7-967B-F81A90C86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254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59FF-C2D9-49C7-B371-51D4CE1F8BDB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891-9180-48C7-967B-F81A90C86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79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59FF-C2D9-49C7-B371-51D4CE1F8BDB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891-9180-48C7-967B-F81A90C86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39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59FF-C2D9-49C7-B371-51D4CE1F8BDB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891-9180-48C7-967B-F81A90C86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69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059FF-C2D9-49C7-B371-51D4CE1F8BDB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4F891-9180-48C7-967B-F81A90C86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74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19" y="906068"/>
            <a:ext cx="3657600" cy="472551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750" y="906068"/>
            <a:ext cx="3657600" cy="4725513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578519" y="5708822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Choice A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4909750" y="5708822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Choice B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3777407" y="5801417"/>
            <a:ext cx="159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Set 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53331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578519" y="5708822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Choice A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4909750" y="5708822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Choice B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3777407" y="5801417"/>
            <a:ext cx="1591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Set 10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750" y="906068"/>
            <a:ext cx="3657600" cy="47255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19" y="906068"/>
            <a:ext cx="3657600" cy="472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366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578519" y="5708822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Choice A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4909750" y="5708822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Choice B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3777407" y="5801417"/>
            <a:ext cx="1591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Set 11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750" y="906068"/>
            <a:ext cx="3657600" cy="47255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19" y="898391"/>
            <a:ext cx="3657600" cy="472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989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578519" y="5708822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Choice A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4909750" y="5708822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Choice B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3777407" y="5801417"/>
            <a:ext cx="1591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Set 12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19" y="898391"/>
            <a:ext cx="3657600" cy="472551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750" y="898391"/>
            <a:ext cx="3657600" cy="472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94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578519" y="5708822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Choice A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4909750" y="5708822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Choice B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3777407" y="5801417"/>
            <a:ext cx="1591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Set 13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19" y="898391"/>
            <a:ext cx="3657600" cy="47255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750" y="894552"/>
            <a:ext cx="3657600" cy="472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125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578519" y="5708822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Choice A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4909750" y="5708822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Choice B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3777407" y="5801417"/>
            <a:ext cx="1591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Set 14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19" y="892633"/>
            <a:ext cx="3657600" cy="47255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750" y="891673"/>
            <a:ext cx="3657600" cy="472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878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578519" y="5708822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Choice A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4909750" y="5708822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Choice B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3777407" y="5801417"/>
            <a:ext cx="1591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Set 15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750" y="891193"/>
            <a:ext cx="3657600" cy="47255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19" y="891193"/>
            <a:ext cx="3657600" cy="472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760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578519" y="5708822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Choice A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4909750" y="5708822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Choice B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3777407" y="5801417"/>
            <a:ext cx="1591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Set 16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750" y="890953"/>
            <a:ext cx="3657600" cy="47255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19" y="890833"/>
            <a:ext cx="3657600" cy="472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8430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578519" y="5708822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Choice A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4909750" y="5708822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Choice B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3777407" y="5801417"/>
            <a:ext cx="1591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Set 17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19" y="890953"/>
            <a:ext cx="3657600" cy="47255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750" y="890953"/>
            <a:ext cx="3657600" cy="472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9085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578519" y="5708822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Choice A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4909750" y="5708822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Choice B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3777407" y="5801417"/>
            <a:ext cx="1591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Set 18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19" y="890833"/>
            <a:ext cx="3657600" cy="47255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750" y="890773"/>
            <a:ext cx="3657600" cy="472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436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750" y="906068"/>
            <a:ext cx="3657600" cy="4725513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578519" y="5708822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Choice A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4909750" y="5708822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Choice B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3777407" y="5801417"/>
            <a:ext cx="1591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Set 2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19" y="906068"/>
            <a:ext cx="3657600" cy="472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486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578519" y="5708822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Choice A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4909750" y="5708822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Choice B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3777407" y="5801417"/>
            <a:ext cx="1591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Set 3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750" y="906068"/>
            <a:ext cx="3657600" cy="47255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19" y="906068"/>
            <a:ext cx="3657600" cy="472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563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578519" y="5708822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Choice A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4909750" y="5708822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Choice B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3777407" y="5801417"/>
            <a:ext cx="1591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Set 4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19" y="906068"/>
            <a:ext cx="3657600" cy="47255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750" y="906068"/>
            <a:ext cx="3657600" cy="472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174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578519" y="5708822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Choice A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4909750" y="5708822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Choice B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3777407" y="5801417"/>
            <a:ext cx="1591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Set 5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19" y="906067"/>
            <a:ext cx="3657600" cy="47255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750" y="906068"/>
            <a:ext cx="3657600" cy="472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984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578519" y="5708822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Choice A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4909750" y="5708822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Choice B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3777407" y="5801417"/>
            <a:ext cx="1591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Set 6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750" y="906068"/>
            <a:ext cx="3657600" cy="47255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19" y="906068"/>
            <a:ext cx="3657600" cy="472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931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578519" y="5708822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Choice A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4909750" y="5708822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Choice B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3777407" y="5801417"/>
            <a:ext cx="1591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Set 7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19" y="906068"/>
            <a:ext cx="3657600" cy="47255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750" y="906068"/>
            <a:ext cx="3657600" cy="472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453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578519" y="5708822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Choice A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4909750" y="5708822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Choice B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3777407" y="5801417"/>
            <a:ext cx="1591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Set 8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750" y="907087"/>
            <a:ext cx="3657600" cy="47255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19" y="907087"/>
            <a:ext cx="3657600" cy="472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991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578519" y="5708822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Choice A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4909750" y="5708822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Choice B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3777407" y="5801417"/>
            <a:ext cx="1591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Set 9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19" y="906067"/>
            <a:ext cx="3657600" cy="47255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750" y="906067"/>
            <a:ext cx="3657600" cy="472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069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108</Words>
  <Application>Microsoft Office PowerPoint</Application>
  <PresentationFormat>On-screen Show (4:3)</PresentationFormat>
  <Paragraphs>54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Señor Tortuga</dc:creator>
  <cp:lastModifiedBy>Señor Tortuga</cp:lastModifiedBy>
  <cp:revision>7</cp:revision>
  <dcterms:created xsi:type="dcterms:W3CDTF">2015-07-23T00:45:10Z</dcterms:created>
  <dcterms:modified xsi:type="dcterms:W3CDTF">2015-10-07T01:26:32Z</dcterms:modified>
</cp:coreProperties>
</file>